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/>
              <a:t>Wynalazki Unii Europejskiej 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/>
              <a:t>Ciekawe wynalazki UE</a:t>
            </a:r>
            <a:endParaRPr lang="pl-PL" dirty="0"/>
          </a:p>
        </p:txBody>
      </p:sp>
      <p:pic>
        <p:nvPicPr>
          <p:cNvPr id="1026" name="Picture 2" descr="Luzino Stowarzyszenie Samorządność - UE w skróc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07" y="4166305"/>
            <a:ext cx="2544493" cy="26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5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ia Europejska chce egzekwować embargo wobec Libii na morzu i w powietrzu  » Kre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59525" y="2794958"/>
            <a:ext cx="6788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i="1" dirty="0" smtClean="0"/>
              <a:t>Koniec </a:t>
            </a:r>
            <a:endParaRPr lang="pl-PL" sz="9600" b="1" i="1" dirty="0"/>
          </a:p>
        </p:txBody>
      </p:sp>
    </p:spTree>
    <p:extLst>
      <p:ext uri="{BB962C8B-B14F-4D97-AF65-F5344CB8AC3E}">
        <p14:creationId xmlns:p14="http://schemas.microsoft.com/office/powerpoint/2010/main" val="330573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chemeClr val="accent4"/>
                </a:solidFill>
              </a:rPr>
              <a:t>Filtr do kawy </a:t>
            </a:r>
            <a:endParaRPr lang="pl-PL" b="1" i="1" dirty="0">
              <a:solidFill>
                <a:schemeClr val="accent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latin typeface="Liberation Sans" pitchFamily="18"/>
                <a:ea typeface="Segoe UI" pitchFamily="2"/>
                <a:cs typeface="Tahoma" pitchFamily="2"/>
              </a:rPr>
              <a:t>Gospodyni domowa z Drezna Melitta Bentz używała bibuły z podręczników szkolnych swoich dzieci do filtrowania fusów z kawy. Sposób był na tyle skuteczny, a kawa smaczniejsza, że pomysłowa Niemka w 1908 roku opatentowała swój wynalazek. Następnie założyła firmę wraz z mężem i do </a:t>
            </a:r>
            <a:r>
              <a:rPr lang="pl-PL" sz="2400" i="1" dirty="0">
                <a:latin typeface="Liberation Sans" pitchFamily="18"/>
                <a:ea typeface="Segoe UI" pitchFamily="2"/>
                <a:cs typeface="Tahoma" pitchFamily="2"/>
              </a:rPr>
              <a:t>następnego roku sprzedała ponad tysiąc filtrów. </a:t>
            </a:r>
            <a:endParaRPr lang="pl-PL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lum bright="-43000" contrast="-16000"/>
            <a:alphaModFix/>
          </a:blip>
          <a:srcRect/>
          <a:stretch>
            <a:fillRect/>
          </a:stretch>
        </p:blipFill>
        <p:spPr>
          <a:xfrm>
            <a:off x="8348495" y="3584256"/>
            <a:ext cx="3843505" cy="3273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54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chemeClr val="accent4"/>
                </a:solidFill>
              </a:rPr>
              <a:t>Pierwiastki (rad i Polon)</a:t>
            </a:r>
            <a:endParaRPr lang="pl-PL" b="1" i="1" dirty="0">
              <a:solidFill>
                <a:schemeClr val="accent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Maria Skłodowska-Curie jest znana za odkrycie dwóch pierwiastków chemicznych (radu i polonu) ale nie tylko rozwinęła teorię promieniotwórczości. Nagrodę Nobla dostała dwa razy. Pierwszą dostała  1093 z fizyki, a drugą 1911 z chemii </a:t>
            </a:r>
            <a:endParaRPr lang="pl-PL" dirty="0"/>
          </a:p>
        </p:txBody>
      </p:sp>
      <p:pic>
        <p:nvPicPr>
          <p:cNvPr id="2050" name="Picture 2" descr="Maria Skłodowska-Curie | Marie curie, Women scientists, Women in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956" y="3634179"/>
            <a:ext cx="2855044" cy="322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PT - RAD i POLON PowerPoint Presentation, free download - ID:25747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0423"/>
            <a:ext cx="4050102" cy="303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5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chemeClr val="accent4"/>
                </a:solidFill>
              </a:rPr>
              <a:t>Rower-</a:t>
            </a:r>
            <a:r>
              <a:rPr lang="pl-PL" b="1" i="1" dirty="0">
                <a:solidFill>
                  <a:schemeClr val="accent4"/>
                </a:solidFill>
              </a:rPr>
              <a:t>Fahrrad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latin typeface="Liberation Sans" pitchFamily="18"/>
                <a:ea typeface="Segoe UI" pitchFamily="2"/>
                <a:cs typeface="Tahoma" pitchFamily="2"/>
              </a:rPr>
              <a:t>W 1817 roku Karl von Drais </a:t>
            </a:r>
            <a:r>
              <a:rPr lang="pl-PL" sz="2400" dirty="0" smtClean="0">
                <a:latin typeface="Liberation Sans" pitchFamily="18"/>
                <a:ea typeface="Segoe UI" pitchFamily="2"/>
                <a:cs typeface="Tahoma" pitchFamily="2"/>
              </a:rPr>
              <a:t>zbudował </a:t>
            </a:r>
            <a:r>
              <a:rPr lang="pl-PL" sz="2400" dirty="0">
                <a:latin typeface="Liberation Sans" pitchFamily="18"/>
                <a:ea typeface="Segoe UI" pitchFamily="2"/>
                <a:cs typeface="Tahoma" pitchFamily="2"/>
              </a:rPr>
              <a:t>pierwszy rower (patent - 1818). Ta dwukołowa i tak niezbędna maszyna jest dziś bardzo ważną częścią życia wielu ludzi na całym świecie. </a:t>
            </a:r>
            <a:endParaRPr lang="pl-PL" sz="2400" dirty="0" smtClean="0">
              <a:latin typeface="Liberation Sans" pitchFamily="18"/>
              <a:ea typeface="Segoe UI" pitchFamily="2"/>
              <a:cs typeface="Tahoma" pitchFamily="2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8304000" y="4266000"/>
            <a:ext cx="3888000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Rower MERIDA CROSSWAY 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0826"/>
            <a:ext cx="4312908" cy="249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3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b="1" i="1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Żarówka-Glühbirne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Liberation Sans" pitchFamily="18"/>
                <a:ea typeface="Segoe UI" pitchFamily="2"/>
                <a:cs typeface="Tahoma" pitchFamily="2"/>
              </a:rPr>
              <a:t>Już w roku 1854 Heinrich Göbel (ur. 1818, zm. 1893) doprowadził do żarzenia włókna bambusa. Proces ten odbył się w próżni i miał miejsce jeszcze przed wynalezieniem sieci elektrycznej. Jego wynalazek był pierwszym praktycznym użyciem żarówki.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7584000" y="3594240"/>
            <a:ext cx="4608000" cy="326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Żarówka LED 0,5W A60 Filament 2100k AM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" y="3622794"/>
            <a:ext cx="3235206" cy="323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5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chemeClr val="accent4"/>
                </a:solidFill>
              </a:rPr>
              <a:t>Lodówka-</a:t>
            </a:r>
            <a:r>
              <a:rPr lang="pl-PL" b="1" i="1" dirty="0">
                <a:solidFill>
                  <a:schemeClr val="accent4"/>
                </a:solidFill>
              </a:rPr>
              <a:t>Kühlschrank</a:t>
            </a:r>
            <a:endParaRPr lang="pl-PL" b="1" i="1" dirty="0">
              <a:solidFill>
                <a:schemeClr val="accent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latin typeface="Liberation Sans" pitchFamily="18"/>
                <a:ea typeface="Segoe UI" pitchFamily="2"/>
                <a:cs typeface="Tahoma" pitchFamily="2"/>
              </a:rPr>
              <a:t>Jak długo moglibyśmy przechowywać nasze jedzenie, gdyby nie wynalazek Carla </a:t>
            </a:r>
            <a:r>
              <a:rPr lang="pl-PL" sz="2400" dirty="0" smtClean="0">
                <a:latin typeface="Liberation Sans" pitchFamily="18"/>
                <a:ea typeface="Segoe UI" pitchFamily="2"/>
                <a:cs typeface="Tahoma" pitchFamily="2"/>
              </a:rPr>
              <a:t>Von. Lodówka </a:t>
            </a:r>
            <a:r>
              <a:rPr lang="pl-PL" sz="2400" dirty="0">
                <a:latin typeface="Liberation Sans" pitchFamily="18"/>
                <a:ea typeface="Segoe UI" pitchFamily="2"/>
                <a:cs typeface="Tahoma" pitchFamily="2"/>
              </a:rPr>
              <a:t>została przez niego opatentowana w roku 1876. Różniła się ona od dzisiejszych, gdyż do chłodzenia używany był amoniak.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9601201" y="3977732"/>
            <a:ext cx="2590800" cy="288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743758" y="4169011"/>
            <a:ext cx="2071109" cy="268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AMSUNG RB34T672EBN Nofrost Czarna Lodówka - ceny i opinie w Media Exp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97547"/>
            <a:ext cx="2760453" cy="27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7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chemeClr val="accent4"/>
                </a:solidFill>
              </a:rPr>
              <a:t>Aspiryna-</a:t>
            </a:r>
            <a:r>
              <a:rPr lang="pl-PL" b="1" i="1" dirty="0">
                <a:solidFill>
                  <a:schemeClr val="accent4"/>
                </a:solidFill>
              </a:rPr>
              <a:t>Aspirin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latin typeface="Liberation Sans" pitchFamily="18"/>
                <a:ea typeface="Segoe UI" pitchFamily="2"/>
                <a:cs typeface="Tahoma" pitchFamily="2"/>
              </a:rPr>
              <a:t>Od roku 1897 niestraszne były już bóle głowy i przeziębienie, gdyż chemik Felix Hoffmann (ur. 1868, zm. 1946) wynalazł kwas acetylisalicylowy (inaczej: aspiryna).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8679901" y="4770408"/>
            <a:ext cx="3512099" cy="208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418453" y="5042161"/>
            <a:ext cx="2304000" cy="18158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Aspiryna C - leczenie objawów przeziębienia i grypy - Ziko Apteka"/>
          <p:cNvSpPr>
            <a:spLocks noChangeAspect="1" noChangeArrowheads="1"/>
          </p:cNvSpPr>
          <p:nvPr/>
        </p:nvSpPr>
        <p:spPr bwMode="auto">
          <a:xfrm>
            <a:off x="1156239" y="26159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 descr="Aspiryna C - leczenie objawów przeziębienia i grypy - Ziko Apte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" y="4951422"/>
            <a:ext cx="2823060" cy="199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5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chemeClr val="accent4"/>
                </a:solidFill>
              </a:rPr>
              <a:t>Telewizja-</a:t>
            </a:r>
            <a:r>
              <a:rPr lang="pl-PL" b="1" i="1" dirty="0">
                <a:solidFill>
                  <a:schemeClr val="accent4"/>
                </a:solidFill>
              </a:rPr>
              <a:t>Fernseher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latin typeface="Liberation Sans" pitchFamily="18"/>
                <a:ea typeface="Segoe UI" pitchFamily="2"/>
                <a:cs typeface="Tahoma" pitchFamily="2"/>
              </a:rPr>
              <a:t>Ten wynalazek to zasługa Manfreda von Ardenne (ur. 1907, zm. 1997), który to w 1930 roku przeprowadził pierwszą elektroniczną transmisję telewizyjną. Poza telewizją, do Ardenne należy ok. 600 innych wynalazków i </a:t>
            </a:r>
            <a:r>
              <a:rPr lang="pl-PL" sz="2400" dirty="0" smtClean="0">
                <a:latin typeface="Liberation Sans" pitchFamily="18"/>
                <a:ea typeface="Segoe UI" pitchFamily="2"/>
                <a:cs typeface="Tahoma" pitchFamily="2"/>
              </a:rPr>
              <a:t>patentów.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8275231" y="5089584"/>
            <a:ext cx="3916769" cy="176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Polska telewizja w UK za darmo | Smart Pol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1" y="5193822"/>
            <a:ext cx="2493418" cy="166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4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chemeClr val="accent4"/>
                </a:solidFill>
              </a:rPr>
              <a:t>Komputer-Computer</a:t>
            </a:r>
            <a:endParaRPr lang="pl-PL" b="1" i="1" dirty="0">
              <a:solidFill>
                <a:schemeClr val="accent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latin typeface="Liberation Sans" pitchFamily="18"/>
                <a:ea typeface="Segoe UI" pitchFamily="2"/>
                <a:cs typeface="Tahoma" pitchFamily="2"/>
              </a:rPr>
              <a:t>Kto z Was wiedział, że pierwszą binarną maszynę liczącą wynalazł w 1941 roku właśnie Niemiec? Nazywał się on Konrad Zuse (ur. 1910, zm. 1995) i swój wynalazek nazwał Z3. Jego osiągnięcie zapoczątkowało erę cyfrową, chociaż maszyna potrafiła niewiele. Wykonywała mianowicie tylko cztery podstawowe działania arytmetyczne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8528892" y="4304580"/>
            <a:ext cx="3663108" cy="255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Komputer NTT AiO Basic 21,5'' - Ryzen 3 3200GE/8GB/240GB SSD/W10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0" y="3950988"/>
            <a:ext cx="2794659" cy="27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076869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395</TotalTime>
  <Words>353</Words>
  <Application>Microsoft Office PowerPoint</Application>
  <PresentationFormat>Panoramiczny</PresentationFormat>
  <Paragraphs>19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Liberation Sans</vt:lpstr>
      <vt:lpstr>Segoe UI</vt:lpstr>
      <vt:lpstr>Tahoma</vt:lpstr>
      <vt:lpstr>Para</vt:lpstr>
      <vt:lpstr>Wynalazki Unii Europejskiej </vt:lpstr>
      <vt:lpstr>Filtr do kawy </vt:lpstr>
      <vt:lpstr>Pierwiastki (rad i Polon)</vt:lpstr>
      <vt:lpstr>Rower-Fahrrad</vt:lpstr>
      <vt:lpstr>Żarówka-Glühbirne</vt:lpstr>
      <vt:lpstr>Lodówka-Kühlschrank</vt:lpstr>
      <vt:lpstr>Aspiryna-Aspirin</vt:lpstr>
      <vt:lpstr>Telewizja-Fernseher</vt:lpstr>
      <vt:lpstr>Komputer-Computer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Wynalazki Unii Europejskiej</dc:title>
  <dc:creator>Konto Microsoft</dc:creator>
  <cp:lastModifiedBy>Konto Microsoft</cp:lastModifiedBy>
  <cp:revision>8</cp:revision>
  <dcterms:created xsi:type="dcterms:W3CDTF">2021-05-13T13:31:05Z</dcterms:created>
  <dcterms:modified xsi:type="dcterms:W3CDTF">2021-05-14T06:46:50Z</dcterms:modified>
</cp:coreProperties>
</file>