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1241" y="4956606"/>
            <a:ext cx="7766936" cy="1096899"/>
          </a:xfrm>
        </p:spPr>
        <p:txBody>
          <a:bodyPr/>
          <a:lstStyle/>
          <a:p>
            <a:r>
              <a:rPr lang="pl-PL" dirty="0" smtClean="0"/>
              <a:t>Ciekawostki </a:t>
            </a:r>
            <a:endParaRPr lang="pl-PL" dirty="0"/>
          </a:p>
        </p:txBody>
      </p:sp>
      <p:pic>
        <p:nvPicPr>
          <p:cNvPr id="1026" name="Picture 2" descr="Jezioro Bodeńskie - ciekawe miejsca, dojazd i informacje praktycz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4" y="0"/>
            <a:ext cx="4139186" cy="16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31354" y="3832258"/>
            <a:ext cx="7766936" cy="1646302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Jezioro Bodeńskie </a:t>
            </a:r>
            <a:r>
              <a:rPr lang="pl-PL" b="1" dirty="0"/>
              <a:t>(Bodensee)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Jezioro Bodeńskie w pigułce. Najdroższy region Niemiec (Map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12"/>
            <a:ext cx="3753848" cy="25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7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Jezioro Bodeńskie(Bodensee)</a:t>
            </a:r>
            <a:r>
              <a:rPr lang="pl-PL" sz="5300" b="1" i="1" dirty="0"/>
              <a:t/>
            </a:r>
            <a:br>
              <a:rPr lang="pl-PL" sz="5300" b="1" i="1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Jeziorze Bodeńskim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jako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zbiorniku wodnym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jest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tyle wody, że może ona starczyć dla ok. 4,5 mln ludzi (roczny pobór: ok. 180 mln m³). Jego powierzchnia osiąga 538,5 km².</a:t>
            </a:r>
          </a:p>
        </p:txBody>
      </p:sp>
      <p:pic>
        <p:nvPicPr>
          <p:cNvPr id="9218" name="Picture 2" descr="Szwajcaria i Jezioro Bodeń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69" y="3567711"/>
            <a:ext cx="4648531" cy="32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3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Jezioro Bodeńskie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Jeziora Bodeńskiego wpływa jedna z najdłuższych rzek w Europie- rzeka Ren, która swój początek bierze w Alpach Szwajcarskich. Liczy ona 1233 km, w tym 865 km w Niemczech. Ren wypływa z Jeziora i płynie dalej na północ, tworząc granicę między Francją a Niemcami. Ren uchodzi poprzez Deltę Renu i Mozy do Morza Północnego na zachód od Rotterdamu w Holandii.</a:t>
            </a:r>
          </a:p>
          <a:p>
            <a:endParaRPr lang="pl-PL" dirty="0"/>
          </a:p>
        </p:txBody>
      </p:sp>
      <p:pic>
        <p:nvPicPr>
          <p:cNvPr id="10242" name="Picture 2" descr="Jezioro Bodeńskie - Niemcy i Szwajcaria: Jezioro Bodeń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272" y="4842847"/>
            <a:ext cx="3022728" cy="20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Wyspa kwiatów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Wyspa kwiatów(Mainau)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leży w północno-zachodniej części jeziora niedaleko od miasta Konstancji. Największą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 atrakcją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ogrody. Ciepły i wilgotny mikroklimat panujący na wyspie, umożliwia uprawę egzotycznych kwiatów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800" dirty="0"/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Wyspę kwiatów rocznie odwiedza ponad 1 mln.</a:t>
            </a:r>
            <a:r>
              <a:rPr lang="pl-PL" sz="2800" dirty="0"/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Turystów. Ta wyspa jest jedną z największych atrakcji w tamtym regionie</a:t>
            </a:r>
            <a:r>
              <a:rPr lang="pl-PL" sz="2800" dirty="0"/>
              <a:t>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25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 smtClean="0"/>
              <a:t>Wyspa kwiatów (zdjęcia)</a:t>
            </a:r>
            <a:endParaRPr lang="pl-PL" sz="4800" b="1" i="1" dirty="0"/>
          </a:p>
        </p:txBody>
      </p:sp>
      <p:pic>
        <p:nvPicPr>
          <p:cNvPr id="11266" name="Picture 2" descr="Piękne miejsca - Jezioro Bodeńskie, Wyspa Kwiatów Mainau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8" y="1539489"/>
            <a:ext cx="4026243" cy="22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zwajcaria – 6 dni z Wyspą Kwiatów Mainau | Arion Sen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81" y="3882915"/>
            <a:ext cx="3924719" cy="29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MANIA PODRÓŻOWANIA : /BODENSEE/ Miasto rzeźb i wyspa kwiató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149" y="149524"/>
            <a:ext cx="3363528" cy="22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Labiryntarium - Niemcy, Insel Mainau, magiczna Wyspa Kwiatów na Jeziore  Bodeńsk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9302"/>
            <a:ext cx="3278264" cy="24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yspa kwiatowa Mainau na Jeziorze Bodeńsk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81" y="3468962"/>
            <a:ext cx="3528204" cy="23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46052" y="2872596"/>
            <a:ext cx="717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i="1" dirty="0" smtClean="0">
                <a:latin typeface="Arial Black" panose="020B0A04020102020204" pitchFamily="34" charset="0"/>
              </a:rPr>
              <a:t>Dziękuję za uwagę </a:t>
            </a:r>
            <a:endParaRPr lang="pl-PL" sz="54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Położenie</a:t>
            </a:r>
            <a:r>
              <a:rPr lang="pl-PL" sz="4800" b="1" i="1" dirty="0" smtClean="0"/>
              <a:t> i wielkość </a:t>
            </a:r>
            <a:endParaRPr lang="pl-PL" sz="4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059" y="2039819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pl-PL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Jezioro Bodeńskie(niem. Bodensee</a:t>
            </a:r>
            <a:r>
              <a:rPr lang="pl-PL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2800" dirty="0"/>
              <a:t>jest trzecim pod względem wielkości jeziorem w Europie Środkowej. Położone u podnóża Alp, na pograniczu Austrii, Szwajcarii i Niemiec, jest miejscem spotkań nie tylko mieszkańców tych trzech państw. Chętnie odwiedzają je turyści z całej Europy, znajdując tu spokój i niepowtarzalne widoki. Przyciągają ich też średniowieczne miasta i miasteczka kryjące w sobie wiele ciekawych historii</a:t>
            </a:r>
            <a:r>
              <a:rPr lang="pl-PL" dirty="0"/>
              <a:t>.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Jezioro Bodeńskie z wyspą Mainau - ZaGranica24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06" y="4666891"/>
            <a:ext cx="3287947" cy="21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Miasta leżące koło Jeziora Bodeńskiego </a:t>
            </a:r>
            <a:endParaRPr lang="pl-PL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9696" y="2453887"/>
            <a:ext cx="8596668" cy="3880773"/>
          </a:xfrm>
        </p:spPr>
        <p:txBody>
          <a:bodyPr/>
          <a:lstStyle/>
          <a:p>
            <a:r>
              <a:rPr lang="pl-PL" sz="2800" dirty="0"/>
              <a:t>Nad Jeziorem Bodeńskim leżą następujące miasta </a:t>
            </a:r>
            <a:r>
              <a:rPr lang="pl-PL" sz="2800" dirty="0" smtClean="0"/>
              <a:t> </a:t>
            </a:r>
            <a:r>
              <a:rPr lang="pl-PL" sz="2800" dirty="0"/>
              <a:t>Konstancja, Friedrichshafen, Lindau, Bregencja, Überlingen.  </a:t>
            </a:r>
          </a:p>
          <a:p>
            <a:endParaRPr lang="pl-PL" dirty="0"/>
          </a:p>
        </p:txBody>
      </p:sp>
      <p:pic>
        <p:nvPicPr>
          <p:cNvPr id="3074" name="Picture 2" descr="Jezioro Bodeńskie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7" y="3802090"/>
            <a:ext cx="4074543" cy="30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9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Konstancja </a:t>
            </a:r>
            <a:endParaRPr lang="pl-PL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67291"/>
            <a:ext cx="8596668" cy="388077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Konstancja</a:t>
            </a:r>
            <a:r>
              <a:rPr lang="pl-PL" sz="3200" dirty="0"/>
              <a:t> – </a:t>
            </a:r>
            <a:r>
              <a:rPr lang="pl-PL" sz="2800" dirty="0"/>
              <a:t>to jedno z tych malowniczych miast, z których słyną południowe Niemcy .Od innych miast odróżnia je też to, że posiada własną wyspę wielkości Watykanu-Mainau. Na Mainau</a:t>
            </a:r>
            <a:r>
              <a:rPr lang="pl-PL" sz="2800" dirty="0" smtClean="0"/>
              <a:t>, </a:t>
            </a:r>
            <a:r>
              <a:rPr lang="pl-PL" sz="2800" dirty="0"/>
              <a:t>bez problemu dostaniemy się pieszo, autem lub wycieczkowym </a:t>
            </a:r>
            <a:r>
              <a:rPr lang="pl-PL" sz="2800" dirty="0" smtClean="0"/>
              <a:t>statkiem. </a:t>
            </a:r>
            <a:r>
              <a:rPr lang="pl-PL" sz="2800" dirty="0"/>
              <a:t>N</a:t>
            </a:r>
            <a:r>
              <a:rPr lang="pl-PL" sz="2800" dirty="0" smtClean="0"/>
              <a:t>a </a:t>
            </a:r>
            <a:r>
              <a:rPr lang="pl-PL" sz="2800" dirty="0"/>
              <a:t>Uniwersytecie w Konstancji, jednym z </a:t>
            </a:r>
            <a:r>
              <a:rPr lang="pl-PL" sz="2800" dirty="0" smtClean="0"/>
              <a:t> </a:t>
            </a:r>
            <a:r>
              <a:rPr lang="pl-PL" sz="2800" dirty="0"/>
              <a:t>najlepszych ośrodków badawczych w Europie- studiuje wielu studentów</a:t>
            </a:r>
          </a:p>
        </p:txBody>
      </p:sp>
      <p:pic>
        <p:nvPicPr>
          <p:cNvPr id="4098" name="Picture 2" descr="Konstancja w Niemczech - atrakcje, historia, przewodnik - Podróż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82" y="5082271"/>
            <a:ext cx="3151517" cy="17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Friedrichshafen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Friedrichshafen </a:t>
            </a:r>
            <a:r>
              <a:rPr lang="pl-PL" sz="2800" dirty="0"/>
              <a:t>– Turyści zainteresowani architekturą sakralną mogą odwiedzić barokową świątynie Schlosskirche, która wyróżnia się bogato zdobionymi stiukami sufitowymi i innymi dekoracjami. Fani ogrodów piwnych powinni odnaleźć się w istniejącym od 1948 roku Stärrschorsch, gdzie napijemy się złocistego trunku i zjemy lokalne dania jednocześnie mając świetny widok na jezioro.</a:t>
            </a:r>
            <a:endParaRPr lang="pl-PL" sz="2800" dirty="0" smtClean="0"/>
          </a:p>
          <a:p>
            <a:endParaRPr lang="pl-PL" sz="2800" dirty="0"/>
          </a:p>
        </p:txBody>
      </p:sp>
      <p:pic>
        <p:nvPicPr>
          <p:cNvPr id="5122" name="Picture 2" descr="Friedrichshafen - the Zeppelin City on Lake Con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72" y="4712322"/>
            <a:ext cx="3220528" cy="21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2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Lindau (</a:t>
            </a:r>
            <a:r>
              <a:rPr lang="pl-PL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Lindau Bodensee</a:t>
            </a:r>
            <a:r>
              <a:rPr lang="pl-PL" b="1" i="1" dirty="0" smtClean="0"/>
              <a:t>)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Lindau (Bodensee)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l-PL" sz="2800" dirty="0"/>
              <a:t> Najbardziej znanym wśród turystów miastem nad Jeziorem Bodeńskim jest niemieckie Lindau, które powstało na wyspie znajdującej się </a:t>
            </a:r>
            <a:r>
              <a:rPr lang="pl-PL" sz="2800" dirty="0" smtClean="0"/>
              <a:t>dosłownie </a:t>
            </a:r>
            <a:r>
              <a:rPr lang="pl-PL" sz="2800" dirty="0"/>
              <a:t>kawałek od brzegu. Dziś wyspa połączona jest z lądem groblą dla pociągów i pieszych oraz mostem dla aut, ale w czasach średniowiecznych dostęp na wyspę możliwy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    był </a:t>
            </a:r>
            <a:r>
              <a:rPr lang="pl-PL" sz="2800" dirty="0"/>
              <a:t>jedynie drogą wodną.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in Tag in Lindau - so genießen Sie die Inselstadt in vollen Zü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49" y="4315756"/>
            <a:ext cx="3815751" cy="25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8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i="1" dirty="0"/>
              <a:t>Bregencja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Bregencja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wielką atrakcją kulturalną jest Festiwal Bregencki podczas, którego wybitni muzycy od prawie pół wieku prezentują na scenie operę z towarzystwem orkiestry Filcharmonów Wiedeńskich. Poza festiwalem w mieście odbywają się co roku imprezy takie jak wystawy , koncerty, czy chociażby ‚Brogancka Wiosna jest to narodowy festiwal tańca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regencja (Austria) – Festiwal Operowy – opera “Rigoletto” – 30.07. –  1.08.2021 | Grand T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28" y="4726197"/>
            <a:ext cx="3789872" cy="21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Überlingen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Überlingen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800" dirty="0"/>
              <a:t>kojarzone jest dziś ze skansenem (otwartym muzeum), w którym odwzorowano drewniane domy na palach z ery brązu i kamienia. Jest to unikalna atrakcja w skali nie tylko regionu, ale i Europy.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Überlingen - Niemcy - Wirtualny przewodnik turystyczny - navtur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41" y="4523956"/>
            <a:ext cx="5092460" cy="23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0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454" y="48020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Jeziora </a:t>
            </a:r>
            <a:r>
              <a:rPr lang="pl-P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Bodeńskiego</a:t>
            </a:r>
          </a:p>
        </p:txBody>
      </p:sp>
      <p:pic>
        <p:nvPicPr>
          <p:cNvPr id="8194" name="Picture 2" descr="Mapa: Jezioro Bodeńsk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3" y="1613140"/>
            <a:ext cx="8958199" cy="46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6732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498</Words>
  <Application>Microsoft Office PowerPoint</Application>
  <PresentationFormat>Panoramiczny</PresentationFormat>
  <Paragraphs>26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Times New Roman</vt:lpstr>
      <vt:lpstr>Trebuchet MS</vt:lpstr>
      <vt:lpstr>Wingdings 3</vt:lpstr>
      <vt:lpstr>Faseta</vt:lpstr>
      <vt:lpstr>Jezioro Bodeńskie (Bodensee)  </vt:lpstr>
      <vt:lpstr>Położenie i wielkość </vt:lpstr>
      <vt:lpstr>Miasta leżące koło Jeziora Bodeńskiego </vt:lpstr>
      <vt:lpstr>Konstancja </vt:lpstr>
      <vt:lpstr>Friedrichshafen</vt:lpstr>
      <vt:lpstr>Lindau (Lindau Bodensee)</vt:lpstr>
      <vt:lpstr>Bregencja</vt:lpstr>
      <vt:lpstr>Überlingen</vt:lpstr>
      <vt:lpstr>Mapa Jeziora Bodeńskiego</vt:lpstr>
      <vt:lpstr>Jezioro Bodeńskie(Bodensee)  </vt:lpstr>
      <vt:lpstr>Jezioro Bodeńskie</vt:lpstr>
      <vt:lpstr>Wyspa kwiatów</vt:lpstr>
      <vt:lpstr>Wyspa kwiatów (zdjęcia)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Jezioro Bodeńskie (Bodensee)</dc:title>
  <dc:creator>Konto Microsoft</dc:creator>
  <cp:lastModifiedBy>ZSP-Bachowice</cp:lastModifiedBy>
  <cp:revision>12</cp:revision>
  <dcterms:created xsi:type="dcterms:W3CDTF">2021-05-11T14:28:47Z</dcterms:created>
  <dcterms:modified xsi:type="dcterms:W3CDTF">2021-05-13T11:07:12Z</dcterms:modified>
</cp:coreProperties>
</file>